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1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4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4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7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8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2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4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575F-5C46-4445-A099-C8749F8F075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0A86-7FB4-4E01-9313-107332F0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41948" y="1893313"/>
            <a:ext cx="10708105" cy="3071375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4713" y="2044006"/>
            <a:ext cx="10342575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«История семьи – история страны</a:t>
            </a:r>
            <a:r>
              <a:rPr lang="ru-RU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endParaRPr lang="ru-RU" sz="3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  <a:endParaRPr lang="ru-RU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 – Россия»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4579" r="30126" b="17263"/>
          <a:stretch/>
        </p:blipFill>
        <p:spPr bwMode="auto">
          <a:xfrm>
            <a:off x="180473" y="624820"/>
            <a:ext cx="7737536" cy="54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51" y="1528011"/>
            <a:ext cx="3428899" cy="40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60000" y="0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67714" y="3416964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8198" y="0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61770" y="3413936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65912" y="3416964"/>
            <a:ext cx="4032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9115" y="950495"/>
            <a:ext cx="93709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то, что спрятано»</a:t>
            </a:r>
          </a:p>
          <a:p>
            <a:pPr algn="ctr"/>
            <a:r>
              <a:rPr lang="ru-RU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открыть </a:t>
            </a:r>
          </a:p>
          <a:p>
            <a:pPr algn="ctr"/>
            <a:r>
              <a:rPr lang="ru-RU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спрятанную картинку, нужно рассказать </a:t>
            </a:r>
          </a:p>
          <a:p>
            <a:pPr algn="ctr"/>
            <a:r>
              <a:rPr lang="ru-RU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пословицу или поговорку о родине.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57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223" y="0"/>
            <a:ext cx="10036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«НАША РОДИНА – РОССИЯ»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3" y="154779"/>
            <a:ext cx="10401550" cy="670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0226" y="671455"/>
            <a:ext cx="4507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0515" y="1171712"/>
            <a:ext cx="1808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     л   к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7528" y="3490555"/>
            <a:ext cx="1725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  л   а  г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4757" y="3440130"/>
            <a:ext cx="404277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1458" y="4418290"/>
            <a:ext cx="2792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 ш  е   н   и  ц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0658" y="5379774"/>
            <a:ext cx="3809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  о   с  с       я   н   е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1528" y="3982525"/>
            <a:ext cx="2481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   с   к  в   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9352" y="3945795"/>
            <a:ext cx="4443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6618" y="1151504"/>
            <a:ext cx="3658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algn="ctr"/>
            <a:r>
              <a:rPr lang="ru-RU" sz="32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32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algn="ctr"/>
            <a:r>
              <a:rPr lang="ru-RU" sz="32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sz="32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spc="-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15357" y="1146396"/>
            <a:ext cx="1664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   р  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07995" y="1153094"/>
            <a:ext cx="44435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4769" y="2585276"/>
            <a:ext cx="2650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spc="-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  д    в   е    д   ь</a:t>
            </a:r>
            <a:endParaRPr lang="ru-RU" sz="32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108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cp:lastPrinted>2025-03-05T13:06:51Z</cp:lastPrinted>
  <dcterms:created xsi:type="dcterms:W3CDTF">2025-03-05T12:20:03Z</dcterms:created>
  <dcterms:modified xsi:type="dcterms:W3CDTF">2025-03-12T09:14:46Z</dcterms:modified>
</cp:coreProperties>
</file>